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10/31/2020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595825310"/>
              </p:ext>
            </p:extLst>
          </p:nvPr>
        </p:nvGraphicFramePr>
        <p:xfrm>
          <a:off x="180476" y="223710"/>
          <a:ext cx="7025777" cy="288562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Taking the Mickey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27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12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colt popper, 2 falling plates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Red stitch target + steel challenge plate and stand</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medium fault lines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tuxedos, 1 headshot, 1 50%</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
            <a:extLst>
              <a:ext uri="{FF2B5EF4-FFF2-40B4-BE49-F238E27FC236}">
                <a16:creationId xmlns:a16="http://schemas.microsoft.com/office/drawing/2014/main" id="{3124B848-D798-42BC-A4F5-AA5B4555C0E4}"/>
              </a:ext>
            </a:extLst>
          </p:cNvPr>
          <p:cNvPicPr>
            <a:picLocks noChangeAspect="1"/>
          </p:cNvPicPr>
          <p:nvPr/>
        </p:nvPicPr>
        <p:blipFill>
          <a:blip r:embed="rId5"/>
          <a:stretch>
            <a:fillRect/>
          </a:stretch>
        </p:blipFill>
        <p:spPr>
          <a:xfrm>
            <a:off x="180476" y="3623115"/>
            <a:ext cx="7025776" cy="44384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Taking the Mickey</a:t>
            </a:r>
          </a:p>
          <a:p>
            <a:pPr algn="ctr"/>
            <a:r>
              <a:rPr lang="en-US" b="1" dirty="0"/>
              <a:t>Written Stage Briefing</a:t>
            </a:r>
          </a:p>
          <a:p>
            <a:r>
              <a:rPr lang="en-US" dirty="0"/>
              <a:t>Taking the Mickey is a 27 round, 135 point, Comstock course of fire. There are 12 USPSA targets, 1 colt popper, and 2 falling plates. The best 2 hits on paper will score and steel must fall to score.</a:t>
            </a:r>
          </a:p>
          <a:p>
            <a:endParaRPr lang="en-US" dirty="0"/>
          </a:p>
          <a:p>
            <a:r>
              <a:rPr lang="en-US" dirty="0"/>
              <a:t>The swinging metal target is activated by the colt popper, and is visible at rest. The target must be activated before being engaged. Please check the activator prior to walkthrough, and set it the same way every time.</a:t>
            </a:r>
          </a:p>
          <a:p>
            <a:endParaRPr lang="en-US" dirty="0"/>
          </a:p>
          <a:p>
            <a:r>
              <a:rPr lang="en-US" dirty="0"/>
              <a:t>Handgun start position is heels against any fault line, wrists above shoulders. Handgun is loaded and holstered.</a:t>
            </a:r>
          </a:p>
          <a:p>
            <a:endParaRPr lang="en-US" dirty="0"/>
          </a:p>
          <a:p>
            <a:r>
              <a:rPr lang="en-US" dirty="0"/>
              <a:t>PCC start position is heels against any fault line. Loaded carbine is held with both hands, stock on belt.</a:t>
            </a:r>
          </a:p>
          <a:p>
            <a:endParaRPr lang="en-US" dirty="0"/>
          </a:p>
          <a:p>
            <a:r>
              <a:rPr lang="en-US" dirty="0"/>
              <a:t>On start signal, engage targets as they become available from within the </a:t>
            </a:r>
            <a:r>
              <a:rPr lang="en-US"/>
              <a:t>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1492</TotalTime>
  <Words>209</Words>
  <Application>Microsoft Office PowerPoint</Application>
  <PresentationFormat>Custom</PresentationFormat>
  <Paragraphs>24</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216</cp:revision>
  <cp:lastPrinted>2016-01-15T21:54:08Z</cp:lastPrinted>
  <dcterms:created xsi:type="dcterms:W3CDTF">2002-08-21T12:11:08Z</dcterms:created>
  <dcterms:modified xsi:type="dcterms:W3CDTF">2020-10-31T15:57:07Z</dcterms:modified>
  <cp:category>Shooting</cp:category>
</cp:coreProperties>
</file>

<file path=docProps/thumbnail.jpeg>
</file>